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7" r:id="rId5"/>
    <p:sldId id="266" r:id="rId6"/>
    <p:sldId id="258" r:id="rId7"/>
    <p:sldId id="268" r:id="rId8"/>
    <p:sldId id="259" r:id="rId9"/>
    <p:sldId id="273" r:id="rId10"/>
    <p:sldId id="269" r:id="rId11"/>
    <p:sldId id="260" r:id="rId12"/>
    <p:sldId id="274" r:id="rId13"/>
    <p:sldId id="275" r:id="rId14"/>
    <p:sldId id="261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440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847"/>
            <a:ext cx="835292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  <a:p>
            <a:r>
              <a:rPr lang="ru-RU" b="1" dirty="0"/>
              <a:t>  </a:t>
            </a:r>
            <a:r>
              <a:rPr lang="ru-RU" b="1" dirty="0" smtClean="0"/>
              <a:t>  </a:t>
            </a:r>
            <a:r>
              <a:rPr lang="ru-RU" b="1" dirty="0"/>
              <a:t>МАДОУ  детский сад    общеразвивающего вида «Родничок» с. Первомайское 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Томской области.           </a:t>
            </a:r>
            <a:endParaRPr lang="ru-RU" b="1" dirty="0"/>
          </a:p>
          <a:p>
            <a:r>
              <a:rPr lang="ru-RU" b="1" dirty="0"/>
              <a:t>                                                                          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                                 </a:t>
            </a:r>
            <a:r>
              <a:rPr lang="ru-RU" b="1" dirty="0" smtClean="0"/>
              <a:t>                  </a:t>
            </a:r>
          </a:p>
          <a:p>
            <a:pPr algn="ctr"/>
            <a:r>
              <a:rPr lang="ru-RU" b="1" dirty="0" smtClean="0"/>
              <a:t>   </a:t>
            </a:r>
            <a:r>
              <a:rPr lang="ru-RU" b="1" dirty="0"/>
              <a:t>Родительское собрание.</a:t>
            </a:r>
            <a:endParaRPr lang="ru-RU" dirty="0"/>
          </a:p>
          <a:p>
            <a:pPr algn="ctr"/>
            <a:r>
              <a:rPr lang="ru-RU" b="1" dirty="0"/>
              <a:t>         </a:t>
            </a:r>
            <a:r>
              <a:rPr lang="ru-RU" b="1" dirty="0" smtClean="0"/>
              <a:t> 2 младшая </a:t>
            </a:r>
            <a:r>
              <a:rPr lang="ru-RU" b="1" dirty="0"/>
              <a:t>группа «Капельки».</a:t>
            </a:r>
            <a:r>
              <a:rPr lang="ru-RU" dirty="0"/>
              <a:t>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sz="2400" dirty="0"/>
              <a:t>            </a:t>
            </a:r>
            <a:r>
              <a:rPr lang="ru-RU" sz="2400" b="1" dirty="0" smtClean="0">
                <a:solidFill>
                  <a:srgbClr val="0070C0"/>
                </a:solidFill>
              </a:rPr>
              <a:t>Тема</a:t>
            </a:r>
            <a:r>
              <a:rPr lang="ru-RU" sz="2400" b="1" dirty="0">
                <a:solidFill>
                  <a:srgbClr val="0070C0"/>
                </a:solidFill>
              </a:rPr>
              <a:t>: «Возрастные особенности детей </a:t>
            </a:r>
            <a:r>
              <a:rPr lang="ru-RU" sz="2400" b="1" dirty="0" smtClean="0">
                <a:solidFill>
                  <a:srgbClr val="0070C0"/>
                </a:solidFill>
              </a:rPr>
              <a:t>2-3 </a:t>
            </a:r>
            <a:r>
              <a:rPr lang="ru-RU" sz="2400" b="1" dirty="0">
                <a:solidFill>
                  <a:srgbClr val="0070C0"/>
                </a:solidFill>
              </a:rPr>
              <a:t>лет».                                    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</a:t>
            </a:r>
          </a:p>
          <a:p>
            <a:r>
              <a:rPr lang="ru-RU" dirty="0"/>
              <a:t>                                                                                                                             </a:t>
            </a:r>
          </a:p>
          <a:p>
            <a:r>
              <a:rPr lang="ru-RU" dirty="0"/>
              <a:t> </a:t>
            </a:r>
            <a:r>
              <a:rPr lang="ru-RU" dirty="0" smtClean="0"/>
              <a:t>        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 </a:t>
            </a:r>
            <a:r>
              <a:rPr lang="ru-RU" b="1" dirty="0"/>
              <a:t>Воспитатель: </a:t>
            </a:r>
            <a:r>
              <a:rPr lang="ru-RU" b="1" dirty="0" err="1"/>
              <a:t>Г.А.Бородич</a:t>
            </a:r>
            <a:r>
              <a:rPr lang="ru-RU" b="1" dirty="0" smtClean="0"/>
              <a:t>.                      </a:t>
            </a:r>
            <a:endParaRPr lang="ru-RU" b="1" dirty="0"/>
          </a:p>
          <a:p>
            <a:pPr algn="r"/>
            <a:r>
              <a:rPr lang="ru-RU" b="1" dirty="0"/>
              <a:t> </a:t>
            </a:r>
            <a:r>
              <a:rPr lang="ru-RU" b="1" dirty="0" smtClean="0"/>
              <a:t>                                                                                                                       Е.В. </a:t>
            </a:r>
            <a:r>
              <a:rPr lang="ru-RU" b="1" dirty="0" err="1" smtClean="0"/>
              <a:t>Проховцева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</a:t>
            </a:r>
          </a:p>
        </p:txBody>
      </p:sp>
      <p:pic>
        <p:nvPicPr>
          <p:cNvPr id="3" name="Picture 2" descr="C:\Users\AMD\Desktop\Новая папка\IMG_4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128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ds03.infourok.ru/uploads/ex/0001/000186a0-afce815c/640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784"/>
            <a:ext cx="6096000" cy="3923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266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3.infourok.ru/uploads/ex/0001/000186a0-afce815c/640/img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096000" cy="4194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76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705100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Администратор\Desktop\Screenshot_20201105-130219.jpg"/>
          <p:cNvPicPr>
            <a:picLocks noChangeAspect="1" noChangeArrowheads="1"/>
          </p:cNvPicPr>
          <p:nvPr/>
        </p:nvPicPr>
        <p:blipFill>
          <a:blip r:embed="rId4" cstate="print"/>
          <a:srcRect t="36921" b="31579"/>
          <a:stretch>
            <a:fillRect/>
          </a:stretch>
        </p:blipFill>
        <p:spPr bwMode="auto">
          <a:xfrm>
            <a:off x="4211960" y="1916832"/>
            <a:ext cx="4064075" cy="2560332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Screenshot_20201105-130232.jpg"/>
          <p:cNvPicPr>
            <a:picLocks noChangeAspect="1" noChangeArrowheads="1"/>
          </p:cNvPicPr>
          <p:nvPr/>
        </p:nvPicPr>
        <p:blipFill>
          <a:blip r:embed="rId5" cstate="print"/>
          <a:srcRect t="32993" b="31832"/>
          <a:stretch>
            <a:fillRect/>
          </a:stretch>
        </p:blipFill>
        <p:spPr bwMode="auto">
          <a:xfrm>
            <a:off x="1187624" y="3573016"/>
            <a:ext cx="2881536" cy="2027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238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MD\Desktop\img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336704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966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3.infourok.ru/uploads/ex/0001/000186a0-afce815c/640/img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480720" cy="4266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5570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MD\Desktop\Новая папка\IMG_428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60" y="1436471"/>
            <a:ext cx="2981316" cy="2280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Администратор\Desktop\Screenshot_20201105-130254.jpg"/>
          <p:cNvPicPr>
            <a:picLocks noChangeAspect="1" noChangeArrowheads="1"/>
          </p:cNvPicPr>
          <p:nvPr/>
        </p:nvPicPr>
        <p:blipFill>
          <a:blip r:embed="rId5" cstate="print"/>
          <a:srcRect t="33123" b="32227"/>
          <a:stretch>
            <a:fillRect/>
          </a:stretch>
        </p:blipFill>
        <p:spPr bwMode="auto">
          <a:xfrm>
            <a:off x="1331640" y="3789040"/>
            <a:ext cx="3096344" cy="2103177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Screenshot_20201105-131537.jpg"/>
          <p:cNvPicPr>
            <a:picLocks noChangeAspect="1" noChangeArrowheads="1"/>
          </p:cNvPicPr>
          <p:nvPr/>
        </p:nvPicPr>
        <p:blipFill>
          <a:blip r:embed="rId6" cstate="print"/>
          <a:srcRect l="13270" t="31578" b="35984"/>
          <a:stretch>
            <a:fillRect/>
          </a:stretch>
        </p:blipFill>
        <p:spPr bwMode="auto">
          <a:xfrm>
            <a:off x="4572001" y="2204864"/>
            <a:ext cx="396044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425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3.infourok.ru/uploads/ex/0001/000186a0-afce815c/640/img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784"/>
            <a:ext cx="6096000" cy="4427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500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844824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Спасибо</a:t>
            </a:r>
            <a:endParaRPr lang="ru-RU" sz="4000" dirty="0">
              <a:solidFill>
                <a:schemeClr val="tx2"/>
              </a:solidFill>
            </a:endParaRPr>
          </a:p>
          <a:p>
            <a:pPr algn="ctr"/>
            <a:r>
              <a:rPr lang="ru-RU" sz="4000" b="1" dirty="0">
                <a:solidFill>
                  <a:schemeClr val="tx2"/>
                </a:solidFill>
              </a:rPr>
              <a:t>  за уделенное время и внимание!!!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78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-1326148"/>
            <a:ext cx="741682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Уважаемые родители.</a:t>
            </a:r>
            <a:endParaRPr lang="ru-RU" sz="1600" b="1" dirty="0"/>
          </a:p>
          <a:p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smtClean="0"/>
              <a:t>Сегодняшнее  собрание </a:t>
            </a:r>
            <a:r>
              <a:rPr lang="ru-RU" sz="1600" dirty="0"/>
              <a:t>проходит в нетрадиционной форме мультимедийной презентации,</a:t>
            </a:r>
          </a:p>
          <a:p>
            <a:r>
              <a:rPr lang="ru-RU" sz="1600" b="1" dirty="0"/>
              <a:t>целью которого является обогащение родительских представлений о возрастных </a:t>
            </a:r>
            <a:r>
              <a:rPr lang="ru-RU" sz="1600" b="1" dirty="0" smtClean="0"/>
              <a:t>изменениях  у детей 3-4 лет.</a:t>
            </a:r>
            <a:endParaRPr lang="ru-RU" sz="1600" b="1" dirty="0"/>
          </a:p>
          <a:p>
            <a:r>
              <a:rPr lang="ru-RU" sz="1600" b="1" dirty="0" smtClean="0"/>
              <a:t> </a:t>
            </a:r>
            <a:r>
              <a:rPr lang="ru-RU" sz="1600" dirty="0" smtClean="0"/>
              <a:t> </a:t>
            </a:r>
            <a:r>
              <a:rPr lang="ru-RU" sz="1600" dirty="0"/>
              <a:t>На сегодняшний день наша группа насчитывает 19 ребят: 9 девочек, 10 мальчиков.</a:t>
            </a:r>
          </a:p>
          <a:p>
            <a:r>
              <a:rPr lang="ru-RU" sz="1600" dirty="0"/>
              <a:t>В образовательном процессе присутствуют </a:t>
            </a:r>
            <a:r>
              <a:rPr lang="ru-RU" sz="1600" b="1" dirty="0"/>
              <a:t>5 видов деятельности</a:t>
            </a:r>
            <a:r>
              <a:rPr lang="ru-RU" sz="1600" dirty="0"/>
              <a:t>: познавательное развитие, художественно-эстетическое, физическое, речевое, социально-коммуникативное. В группе существуют  </a:t>
            </a:r>
            <a:r>
              <a:rPr lang="ru-RU" sz="1600" b="1" dirty="0"/>
              <a:t>традиции </a:t>
            </a:r>
            <a:r>
              <a:rPr lang="ru-RU" sz="1600" dirty="0"/>
              <a:t>поздравления именинников, конкурсное движение, участие в субботниках.</a:t>
            </a:r>
          </a:p>
          <a:p>
            <a:r>
              <a:rPr lang="ru-RU" sz="1600" dirty="0"/>
              <a:t> Чтобы удовлетворить  возрастные и личностные психофизические потребности </a:t>
            </a:r>
            <a:r>
              <a:rPr lang="ru-RU" sz="1600" dirty="0" smtClean="0"/>
              <a:t>воспитанников были выполнены преобразования  </a:t>
            </a:r>
            <a:r>
              <a:rPr lang="ru-RU" sz="1600" dirty="0"/>
              <a:t>образовательного содержания.  Существует  парциальная  программа по конструированию под редакцией И.А. Лыковой, программа  кружка «Бумажное творчество</a:t>
            </a:r>
            <a:r>
              <a:rPr lang="ru-RU" sz="1600" dirty="0" smtClean="0"/>
              <a:t>» и «Волшебные ватные диски и ватные палочки» </a:t>
            </a:r>
            <a:r>
              <a:rPr lang="ru-RU" sz="1600" dirty="0" err="1"/>
              <a:t>педтехнологии</a:t>
            </a:r>
            <a:r>
              <a:rPr lang="ru-RU" sz="1600" dirty="0"/>
              <a:t>  с играми нового поколения: это ТИКО, ЛЕГО конструирование, палочки  </a:t>
            </a:r>
            <a:r>
              <a:rPr lang="ru-RU" sz="1600" dirty="0" err="1"/>
              <a:t>Кюизенера</a:t>
            </a:r>
            <a:r>
              <a:rPr lang="ru-RU" sz="1600" dirty="0"/>
              <a:t>, блоки </a:t>
            </a:r>
            <a:r>
              <a:rPr lang="ru-RU" sz="1600" dirty="0" err="1" smtClean="0"/>
              <a:t>Дьенеша</a:t>
            </a:r>
            <a:r>
              <a:rPr lang="ru-RU" sz="1600" smtClean="0"/>
              <a:t>, «напольный конструктор ПОЛИКАРПОВА». </a:t>
            </a:r>
            <a:r>
              <a:rPr lang="ru-RU" sz="1600" dirty="0"/>
              <a:t>Развивающая среда разделена в группе на центры активности.  Созданы условия с учетом возрастных особенностей детей, </a:t>
            </a:r>
            <a:r>
              <a:rPr lang="ru-RU" sz="1600" dirty="0" smtClean="0"/>
              <a:t>чем и объясняется вы бор темы нашей </a:t>
            </a:r>
            <a:r>
              <a:rPr lang="ru-RU" sz="1600" dirty="0" err="1" smtClean="0"/>
              <a:t>вертуальной</a:t>
            </a:r>
            <a:r>
              <a:rPr lang="ru-RU" sz="1600" dirty="0" smtClean="0"/>
              <a:t> встречи.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81757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Ребёнку исполнилось 3 года. Это важный рубеж в его жизни. Он поднимается на н...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9856"/>
            <a:ext cx="6696744" cy="480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3925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 Хотелось бы обратить внимание на «кризис трех лет», когда малыш, еще недавн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776"/>
            <a:ext cx="6432376" cy="4266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707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Развитие самосознания и выделение образа «Я» стимулируют развитие личности и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423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 3-4 года преобладает воссоздающее воображение, т. е. ребенок способен лишь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827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  Ребенок 3-4 лет не способен длительное время удерживать свое внимание на ка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073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Что должен уметь ребенок 3-4 лет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314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463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D\Desktop\88d5a8379bb66aae5838e8f5dfba6cdb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3240360" cy="24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истратор\Desktop\Screenshot_20201105-130214.jpg"/>
          <p:cNvPicPr>
            <a:picLocks noChangeAspect="1" noChangeArrowheads="1"/>
          </p:cNvPicPr>
          <p:nvPr/>
        </p:nvPicPr>
        <p:blipFill>
          <a:blip r:embed="rId4" cstate="print"/>
          <a:srcRect t="35339" b="37361"/>
          <a:stretch>
            <a:fillRect/>
          </a:stretch>
        </p:blipFill>
        <p:spPr bwMode="auto">
          <a:xfrm>
            <a:off x="4716016" y="2132856"/>
            <a:ext cx="3816424" cy="27033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Screenshot_20201105-130247.jpg"/>
          <p:cNvPicPr>
            <a:picLocks noChangeAspect="1" noChangeArrowheads="1"/>
          </p:cNvPicPr>
          <p:nvPr/>
        </p:nvPicPr>
        <p:blipFill>
          <a:blip r:embed="rId5" cstate="print"/>
          <a:srcRect t="31463" b="34413"/>
          <a:stretch>
            <a:fillRect/>
          </a:stretch>
        </p:blipFill>
        <p:spPr bwMode="auto">
          <a:xfrm>
            <a:off x="1331640" y="3573016"/>
            <a:ext cx="3168352" cy="2323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7568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195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AMD</dc:creator>
  <cp:lastModifiedBy>Администратор</cp:lastModifiedBy>
  <cp:revision>29</cp:revision>
  <dcterms:created xsi:type="dcterms:W3CDTF">2020-10-31T08:29:27Z</dcterms:created>
  <dcterms:modified xsi:type="dcterms:W3CDTF">2020-11-05T06:10:39Z</dcterms:modified>
</cp:coreProperties>
</file>