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5"/>
  </p:notes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59" r:id="rId9"/>
    <p:sldId id="264" r:id="rId10"/>
    <p:sldId id="261" r:id="rId11"/>
    <p:sldId id="262" r:id="rId12"/>
    <p:sldId id="263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E8EF5-E709-4F55-ABA5-DF8D573F47E9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A34F7-5384-47F8-94EB-B19E12BD3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A34F7-5384-47F8-94EB-B19E12BD3F4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>
    <p:wheel spokes="2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1428736"/>
            <a:ext cx="7406640" cy="19288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Особенности развития познавательны интересов и эмоций ребенка 4-5 лет</a:t>
            </a:r>
            <a:endParaRPr lang="ru-RU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4857760"/>
            <a:ext cx="7406640" cy="1752600"/>
          </a:xfrm>
        </p:spPr>
        <p:txBody>
          <a:bodyPr>
            <a:normAutofit/>
          </a:bodyPr>
          <a:lstStyle/>
          <a:p>
            <a:pPr algn="r"/>
            <a:endParaRPr lang="ru-RU" dirty="0" smtClean="0"/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Подготовили: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Кондыкова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Ж.Н.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Рытова М.С.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Первомайское 2020г.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85728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детский сад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вида «Родничок»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Порционные программы:</a:t>
            </a:r>
            <a:endParaRPr lang="ru-RU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447800"/>
            <a:ext cx="8076464" cy="2838456"/>
          </a:xfrm>
        </p:spPr>
        <p:txBody>
          <a:bodyPr/>
          <a:lstStyle/>
          <a:p>
            <a:pPr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«Путешествие в мир математики». Автор М.К. Ивлева;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Лего-конструирование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>
              <a:buFontTx/>
              <a:buChar char="-"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Прорамма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конструированя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«Умные пальчики» И.А. Лыковой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unnamed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3857625"/>
            <a:ext cx="3505200" cy="3000375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49808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Кружковая деятельность:</a:t>
            </a:r>
            <a:endParaRPr lang="ru-RU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071546"/>
            <a:ext cx="7498080" cy="228601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«Волшебные краски» (рисование используя традиционные и не традиционные техники)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«Волшебный пластилин»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для детей 4-5 лет)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Micromax_Q379_IMG_20200826_0954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3500438"/>
            <a:ext cx="4267200" cy="3200400"/>
          </a:xfrm>
          <a:prstGeom prst="rect">
            <a:avLst/>
          </a:prstGeom>
        </p:spPr>
      </p:pic>
      <p:pic>
        <p:nvPicPr>
          <p:cNvPr id="6" name="Рисунок 5" descr="Micromax_Q379_IMG_20200903_1001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4500570"/>
            <a:ext cx="3171825" cy="2200275"/>
          </a:xfrm>
          <a:prstGeom prst="rect">
            <a:avLst/>
          </a:prstGeom>
        </p:spPr>
      </p:pic>
      <p:pic>
        <p:nvPicPr>
          <p:cNvPr id="7" name="Рисунок 6" descr="Micromax_Q379_IMG_20200826_0952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2571744"/>
            <a:ext cx="4267200" cy="3200400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749808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деятельность:</a:t>
            </a:r>
            <a:endParaRPr lang="ru-RU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357298"/>
            <a:ext cx="8429652" cy="2000264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Дополнительная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общеразвивающая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программа дополнительного образования  на основе игрового пособия  «Дары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Фрёбеля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2800" dirty="0" smtClean="0"/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«Мини ларчик»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dety_matemati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4000504"/>
            <a:ext cx="3810000" cy="2571750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571480"/>
            <a:ext cx="7498080" cy="4800600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a61226a839fab2f851ab1dab214f9a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1857364"/>
            <a:ext cx="5314950" cy="4829175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Вот и стали мы на год взрослей….</a:t>
            </a:r>
            <a:endParaRPr lang="ru-RU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gruppaneposedi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428604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 группе 26 детей</a:t>
            </a:r>
          </a:p>
          <a:p>
            <a:pPr>
              <a:buNone/>
            </a:pP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Девочек  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- 17</a:t>
            </a:r>
            <a:endParaRPr lang="ru-RU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Мальчиков  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- 9</a:t>
            </a:r>
            <a:endParaRPr lang="ru-RU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_90d57_803d9e1f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2904288"/>
            <a:ext cx="3804827" cy="3367272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0"/>
            <a:ext cx="7926708" cy="38576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Особенности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познавательных интересов детей среднего дошкольного возраста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Возраст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от четырех до пяти лет – период относительного затишья. Ребенок вышел из кризиса и в целом стал спокойнее, послушнее, покладистее. Все более сильной становится потребность в друзьях, резко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возрастает интерес к окружающему миру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Micromax_Q379_IMG_20200828_1152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3804048"/>
            <a:ext cx="4071934" cy="3053951"/>
          </a:xfrm>
          <a:prstGeom prst="rect">
            <a:avLst/>
          </a:prstGeom>
        </p:spPr>
      </p:pic>
      <p:pic>
        <p:nvPicPr>
          <p:cNvPr id="5" name="Рисунок 4" descr="Micromax_Q379_IMG_20200831_0749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57628"/>
            <a:ext cx="4000494" cy="3000371"/>
          </a:xfrm>
          <a:prstGeom prst="rect">
            <a:avLst/>
          </a:prstGeom>
        </p:spPr>
      </p:pic>
      <p:pic>
        <p:nvPicPr>
          <p:cNvPr id="6" name="Рисунок 5" descr="Micromax_Q379_IMG_20200828_1201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3357562"/>
            <a:ext cx="3762375" cy="3200400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14290"/>
            <a:ext cx="8215338" cy="37147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этом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возрасте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у ребенка активно проявляются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Стремление к самостоятельности. Ребенку важно многое делать самому, он уже больше способен позаботиться о себе и меньше нуждается в опеке взрослых. Обратная сторона самостоятельности — заявление о своих правах, потребностях, попытки устанавливать свои правила в окружающем его мире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Micromax_Q379_IMG_20200828_1153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929066"/>
            <a:ext cx="4267200" cy="2505075"/>
          </a:xfrm>
          <a:prstGeom prst="rect">
            <a:avLst/>
          </a:prstGeom>
        </p:spPr>
      </p:pic>
      <p:pic>
        <p:nvPicPr>
          <p:cNvPr id="6" name="Рисунок 5" descr="Micromax_Q379_IMG_20200828_1156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214686"/>
            <a:ext cx="4267200" cy="3200400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14290"/>
            <a:ext cx="8001056" cy="4071966"/>
          </a:xfrm>
        </p:spPr>
        <p:txBody>
          <a:bodyPr>
            <a:normAutofit fontScale="77500" lnSpcReduction="2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Этические представления. Ребенок расширяет палитру осознаваемых эмоций, он начинает понимать чувства других людей, сопереживать. В этом 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возрасте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 начинают формироваться основные этические понятия, воспринимаемые ребенком не через то, что говорят ему взрослые, а исходя из того, как они поступают.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Творческие способности. 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 воображения входит в очень активную фазу. Ребенок живет в мире сказок, фантазий, он способен создавать целые миры на бумаге или в своей голове. В мечтах, разнообразных фантазиях ребенок получает возможность стать главным действующим лицом, добиться недостающего ему признания.</a:t>
            </a:r>
          </a:p>
          <a:p>
            <a:endParaRPr lang="ru-RU" dirty="0"/>
          </a:p>
        </p:txBody>
      </p:sp>
      <p:pic>
        <p:nvPicPr>
          <p:cNvPr id="6" name="Рисунок 5" descr="Micromax_Q379_IMG_20200826_1126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3429000"/>
            <a:ext cx="4267200" cy="3200400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0"/>
            <a:ext cx="8143900" cy="48006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Отношения со сверстниками. У ребенка появляется большой 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интерес к ровесникам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и он от внутрисемейных отношений все больше переходит к более широким отношениям с миром. Совместная игра становится сложнее, у нее появляется разнообразное сюжетно-ролевое наполнение 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(игры в больницу, в магазин, в войну, разыгрывание любимых сказок)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Дети дружат, ссорятся, мирятся, обижаются, ревнуют, помогают друг другу. Общение со сверстниками занимает все большее место в жизни ребенка, все более выраженной становится потребность в признании и уважении со стороны ровесников.</a:t>
            </a:r>
          </a:p>
          <a:p>
            <a:endParaRPr lang="ru-RU" dirty="0"/>
          </a:p>
        </p:txBody>
      </p:sp>
      <p:pic>
        <p:nvPicPr>
          <p:cNvPr id="4" name="Рисунок 3" descr="Micromax_Q379_IMG_20200826_113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429000"/>
            <a:ext cx="3962400" cy="3200400"/>
          </a:xfrm>
          <a:prstGeom prst="rect">
            <a:avLst/>
          </a:prstGeom>
        </p:spPr>
      </p:pic>
      <p:pic>
        <p:nvPicPr>
          <p:cNvPr id="5" name="Рисунок 4" descr="Micromax_Q379_IMG_20200826_1129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500438"/>
            <a:ext cx="4267200" cy="3200400"/>
          </a:xfrm>
          <a:prstGeom prst="rect">
            <a:avLst/>
          </a:prstGeom>
        </p:spPr>
      </p:pic>
      <p:pic>
        <p:nvPicPr>
          <p:cNvPr id="6" name="Рисунок 5" descr="Micromax_Q379_IMG_20200903_11393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3657600"/>
            <a:ext cx="4267200" cy="3200400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Приоритетные задачи реализации рабочей программы «От рождения до школы»</a:t>
            </a:r>
            <a:r>
              <a:rPr lang="ru-RU" sz="32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728" y="1857364"/>
            <a:ext cx="7498080" cy="48006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условий развития ребенка, открывающих возможности для его позитивной социализации, его личностного развития, развития инициативы и творческих способностей на основе сотрудничества со взрослыми и сверстниками и соответствующим возрасту видам деятельности;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создание развивающей образовательной среды, которая представляет собой систему условий социализации и индивидуализации детей.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основной целью работы является развитие духовно-нравственной культуры ребенка, формирование ценностных ориентаций средствами традиционной народной культуры родного края.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Образовательная деятельность распределена по областям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71538" y="1571612"/>
            <a:ext cx="2357454" cy="2214578"/>
          </a:xfrm>
          <a:prstGeom prst="ellipse">
            <a:avLst/>
          </a:prstGeom>
          <a:effectLst>
            <a:outerShdw blurRad="63500" dist="25400" dir="5400000" rotWithShape="0">
              <a:srgbClr val="000000">
                <a:alpha val="43137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/>
              <a:t>Социально-коммуникативное развитие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285852" y="4500570"/>
            <a:ext cx="2428892" cy="2071702"/>
          </a:xfrm>
          <a:prstGeom prst="ellipse">
            <a:avLst/>
          </a:prstGeom>
          <a:effectLst>
            <a:outerShdw blurRad="63500" dist="25400" dir="5400000" rotWithShape="0">
              <a:srgbClr val="000000">
                <a:alpha val="43137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/>
              <a:t>Художественно-эстетическое развитие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357950" y="1643050"/>
            <a:ext cx="2214578" cy="2071702"/>
          </a:xfrm>
          <a:prstGeom prst="ellipse">
            <a:avLst/>
          </a:prstGeom>
          <a:effectLst>
            <a:outerShdw blurRad="63500" dist="25400" dir="5400000" rotWithShape="0">
              <a:srgbClr val="000000">
                <a:alpha val="43137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/>
              <a:t>Физическое развитие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571868" y="2357430"/>
            <a:ext cx="2643206" cy="2286016"/>
          </a:xfrm>
          <a:prstGeom prst="ellipse">
            <a:avLst/>
          </a:prstGeom>
          <a:effectLst>
            <a:outerShdw blurRad="63500" dist="25400" dir="5400000" rotWithShape="0">
              <a:srgbClr val="000000">
                <a:alpha val="43137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/>
              <a:t>Познавательное   развитие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357950" y="4572008"/>
            <a:ext cx="2428892" cy="2071702"/>
          </a:xfrm>
          <a:prstGeom prst="ellipse">
            <a:avLst/>
          </a:prstGeom>
          <a:effectLst>
            <a:outerShdw blurRad="63500" dist="25400" dir="5400000" rotWithShape="0">
              <a:srgbClr val="000000">
                <a:alpha val="43137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/>
              <a:t>Речевое развитие</a:t>
            </a:r>
            <a:endParaRPr lang="ru-RU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454</TotalTime>
  <Words>253</Words>
  <PresentationFormat>Экран (4:3)</PresentationFormat>
  <Paragraphs>40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Особенности развития познавательны интересов и эмоций ребенка 4-5 лет</vt:lpstr>
      <vt:lpstr>Слайд 2</vt:lpstr>
      <vt:lpstr>Слайд 3</vt:lpstr>
      <vt:lpstr>Слайд 4</vt:lpstr>
      <vt:lpstr>Слайд 5</vt:lpstr>
      <vt:lpstr>Слайд 6</vt:lpstr>
      <vt:lpstr>Слайд 7</vt:lpstr>
      <vt:lpstr>Приоритетные задачи реализации рабочей программы «От рождения до школы»:</vt:lpstr>
      <vt:lpstr>Образовательная деятельность распределена по областям</vt:lpstr>
      <vt:lpstr>Порционные программы:</vt:lpstr>
      <vt:lpstr>Кружковая деятельность:</vt:lpstr>
      <vt:lpstr>Проектная деятельность: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69</cp:revision>
  <dcterms:created xsi:type="dcterms:W3CDTF">2020-10-21T13:08:26Z</dcterms:created>
  <dcterms:modified xsi:type="dcterms:W3CDTF">2020-10-25T15:08:18Z</dcterms:modified>
</cp:coreProperties>
</file>